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4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48A25-C444-4EDC-9793-E68AF3951F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9F5ADD-F9DE-4745-A07F-9B94BE4F47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16039-8E6A-4C18-8CE8-5CC9701ED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82E81-B433-4150-BC17-3C1704640391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EF98D-3020-4076-BCB7-FB809F881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E8B1A-9C39-4DAC-B7BE-4CAA9EC90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69007-6138-4489-8314-6F0A4DEA5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7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12431-677C-4F63-8C13-0F7D139F4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C65B49-46EE-46DD-9BB9-ED113C51F1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2885F-6109-4F46-9A06-1F4690CEF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82E81-B433-4150-BC17-3C1704640391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7AB945-1D7E-41AF-9A68-5C01460F3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EF72C-7EBB-466D-BFEE-9A10041E4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69007-6138-4489-8314-6F0A4DEA5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372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A456A4-30ED-40F4-9794-EDA486A986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6F144E-278D-49ED-AA32-656214FA70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FB4B6-60E6-4D8B-B8A5-408D7DD0B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82E81-B433-4150-BC17-3C1704640391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BBEF7-9CDA-4B06-B014-F4F2F868B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95964-6707-4A64-AC59-E764F8CD0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69007-6138-4489-8314-6F0A4DEA5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579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021E9-40F7-4B91-92BC-1C62F89F8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F18CE-30FE-4F18-804F-7DAB7A6A82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60B5E8-65EB-43F5-9667-183A343C7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82E81-B433-4150-BC17-3C1704640391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799477-4AC4-4DD7-9AB7-B67C5C06A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5240C-E9FC-489E-B9A0-B992C938D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69007-6138-4489-8314-6F0A4DEA5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45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F4030-16B2-4B4C-A75B-CA65D6153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DB4974-75B9-4590-9891-6B7B14FD84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188C0B-35B9-4BE8-9F69-181A811A2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82E81-B433-4150-BC17-3C1704640391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65A299-BBA9-43BB-8140-A1D2CCAA4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550BAD-49F4-4D11-AF48-AFDA53D1F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69007-6138-4489-8314-6F0A4DEA5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565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BE4C9-5D8B-48BF-844B-6C6124AF2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A25DA-9586-4BA3-B2DF-383119A0E3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4F4FA2-4033-42C3-B934-4BFDF6E91C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8818B6-9C31-437C-B7ED-4255C54AB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82E81-B433-4150-BC17-3C1704640391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0A6F70-9D97-4CB6-BFB2-1909A0CD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42BC9D-993C-4CF0-BDB7-342C9472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69007-6138-4489-8314-6F0A4DEA5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79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A9661-5F7E-41BC-9385-0680BDDD8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C3BB8-4AB1-48E8-9C34-39A1D9774B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5215F2-90D8-48A0-B321-415E6C8E4B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C6B7FE-D56A-4AD4-9324-C24A71A4B9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3C60C4-0BD7-403B-9896-DE47565EFF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C3C1D6-8E8B-408D-A2E2-342942683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82E81-B433-4150-BC17-3C1704640391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63960F-C3B6-439A-926C-01CD20E93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4B8564-A957-4425-82D0-75425125A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69007-6138-4489-8314-6F0A4DEA5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646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FCCA2-B2BF-456D-A4B5-BBF1C7CFB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34E6CA-4A87-431A-A0DC-8B4E310BB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82E81-B433-4150-BC17-3C1704640391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7B1034-9919-418E-B5C1-D250D5FAC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4BA3DE-EB3B-4155-ABD4-4E847A865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69007-6138-4489-8314-6F0A4DEA5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851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DB8C5D-7FB6-4284-91DD-E0F366BF6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82E81-B433-4150-BC17-3C1704640391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C9420-F003-4E25-A069-96203C977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5FFEB1-4DF1-432E-8B1F-D320380E8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69007-6138-4489-8314-6F0A4DEA5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549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868E9-F902-49CF-BCE4-63A1026D2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C5460-FEF3-408E-9F22-A0906417C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3F099A-418C-4F6E-98A6-6CDB3CBFDC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96238A-2464-4B36-9C42-BF459D706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82E81-B433-4150-BC17-3C1704640391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77FD41-D0D5-4B4F-B8BF-EE44A2EA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291365-43C7-4C26-9784-CC652F150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69007-6138-4489-8314-6F0A4DEA5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027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A61BC-C14D-49EA-AC29-5FA6AD0AD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32F9B3-49F6-4AB0-8F9C-C795F76712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E95835-62CD-40B5-A0EE-8C65DBB234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C98510-0833-4003-BB53-7AC15BDFA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82E81-B433-4150-BC17-3C1704640391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FE8711-FED5-4350-9C59-BF018E079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A2E5B-03F5-4D21-9AB2-FECBC9568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69007-6138-4489-8314-6F0A4DEA5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741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CCA036-3997-4C6A-A2DC-57EAC2AB6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AE20E3-CDE4-4999-A790-267768CADB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B8593F-23E6-42AF-B306-AF11231C96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B82E81-B433-4150-BC17-3C1704640391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1AC524-B2B7-46A2-A5BE-E36431F426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68263-2E9F-4D87-BB6C-E3AB544FE4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69007-6138-4489-8314-6F0A4DEA5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74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471EA-42C2-4928-A049-4D1A5B56A0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“Propaganda and the Moving Image”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D722EC-B8C8-4C9A-803D-E277612FA8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</a:t>
            </a:r>
          </a:p>
          <a:p>
            <a:r>
              <a:rPr lang="en-US" dirty="0"/>
              <a:t>Sheryl Tuttle Ross</a:t>
            </a:r>
          </a:p>
        </p:txBody>
      </p:sp>
    </p:spTree>
    <p:extLst>
      <p:ext uri="{BB962C8B-B14F-4D97-AF65-F5344CB8AC3E}">
        <p14:creationId xmlns:p14="http://schemas.microsoft.com/office/powerpoint/2010/main" val="1582457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AD8C352-1AF5-4768-A01B-35F8B677D3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922" y="876300"/>
            <a:ext cx="9630156" cy="5105400"/>
          </a:xfrm>
        </p:spPr>
      </p:pic>
    </p:spTree>
    <p:extLst>
      <p:ext uri="{BB962C8B-B14F-4D97-AF65-F5344CB8AC3E}">
        <p14:creationId xmlns:p14="http://schemas.microsoft.com/office/powerpoint/2010/main" val="1803551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2E0EF9C-E990-47E6-B577-3B24C76FC4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914" y="1176528"/>
            <a:ext cx="9758172" cy="4504944"/>
          </a:xfrm>
        </p:spPr>
      </p:pic>
    </p:spTree>
    <p:extLst>
      <p:ext uri="{BB962C8B-B14F-4D97-AF65-F5344CB8AC3E}">
        <p14:creationId xmlns:p14="http://schemas.microsoft.com/office/powerpoint/2010/main" val="2768957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3A4C513-1553-439B-890A-C4DC047A9D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69" y="1716786"/>
            <a:ext cx="10089261" cy="3424428"/>
          </a:xfrm>
        </p:spPr>
      </p:pic>
    </p:spTree>
    <p:extLst>
      <p:ext uri="{BB962C8B-B14F-4D97-AF65-F5344CB8AC3E}">
        <p14:creationId xmlns:p14="http://schemas.microsoft.com/office/powerpoint/2010/main" val="2505688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7B8F622-606E-4C85-B45F-37B240D68A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376" y="1154315"/>
            <a:ext cx="9977247" cy="4549369"/>
          </a:xfrm>
        </p:spPr>
      </p:pic>
    </p:spTree>
    <p:extLst>
      <p:ext uri="{BB962C8B-B14F-4D97-AF65-F5344CB8AC3E}">
        <p14:creationId xmlns:p14="http://schemas.microsoft.com/office/powerpoint/2010/main" val="1186030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C44AAF0-D0B8-43EB-92F5-A9E40C2AA6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70" y="1529639"/>
            <a:ext cx="10309860" cy="3798722"/>
          </a:xfrm>
        </p:spPr>
      </p:pic>
    </p:spTree>
    <p:extLst>
      <p:ext uri="{BB962C8B-B14F-4D97-AF65-F5344CB8AC3E}">
        <p14:creationId xmlns:p14="http://schemas.microsoft.com/office/powerpoint/2010/main" val="3478990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D8058BF-F823-4235-8C2F-354D05E770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88" y="774420"/>
            <a:ext cx="10475824" cy="5309159"/>
          </a:xfrm>
        </p:spPr>
      </p:pic>
    </p:spTree>
    <p:extLst>
      <p:ext uri="{BB962C8B-B14F-4D97-AF65-F5344CB8AC3E}">
        <p14:creationId xmlns:p14="http://schemas.microsoft.com/office/powerpoint/2010/main" val="2579711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E4A9A4A-6D6C-49B1-A74F-7914C59DE4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032" y="222504"/>
            <a:ext cx="9393936" cy="6412992"/>
          </a:xfrm>
        </p:spPr>
      </p:pic>
    </p:spTree>
    <p:extLst>
      <p:ext uri="{BB962C8B-B14F-4D97-AF65-F5344CB8AC3E}">
        <p14:creationId xmlns:p14="http://schemas.microsoft.com/office/powerpoint/2010/main" val="3911930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B20D4E7-BEEC-49A4-A456-63516C3A08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70" y="845667"/>
            <a:ext cx="10309860" cy="5166665"/>
          </a:xfrm>
        </p:spPr>
      </p:pic>
    </p:spTree>
    <p:extLst>
      <p:ext uri="{BB962C8B-B14F-4D97-AF65-F5344CB8AC3E}">
        <p14:creationId xmlns:p14="http://schemas.microsoft.com/office/powerpoint/2010/main" val="3835648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CFD4FE7-425E-41EA-9408-058F547249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14" y="644499"/>
            <a:ext cx="10593172" cy="5569001"/>
          </a:xfrm>
        </p:spPr>
      </p:pic>
    </p:spTree>
    <p:extLst>
      <p:ext uri="{BB962C8B-B14F-4D97-AF65-F5344CB8AC3E}">
        <p14:creationId xmlns:p14="http://schemas.microsoft.com/office/powerpoint/2010/main" val="1810140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3023981-2648-44C9-8A2A-395E17192A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5" y="1647825"/>
            <a:ext cx="10733989" cy="3562350"/>
          </a:xfrm>
        </p:spPr>
      </p:pic>
    </p:spTree>
    <p:extLst>
      <p:ext uri="{BB962C8B-B14F-4D97-AF65-F5344CB8AC3E}">
        <p14:creationId xmlns:p14="http://schemas.microsoft.com/office/powerpoint/2010/main" val="4252255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205B49-9D85-4A52-85B1-ABC6D3D208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594" y="758190"/>
            <a:ext cx="9544812" cy="5341620"/>
          </a:xfrm>
        </p:spPr>
      </p:pic>
    </p:spTree>
    <p:extLst>
      <p:ext uri="{BB962C8B-B14F-4D97-AF65-F5344CB8AC3E}">
        <p14:creationId xmlns:p14="http://schemas.microsoft.com/office/powerpoint/2010/main" val="37439301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2366847-805D-474C-8D0E-E997254C14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3" y="762686"/>
            <a:ext cx="10806074" cy="5332628"/>
          </a:xfrm>
        </p:spPr>
      </p:pic>
    </p:spTree>
    <p:extLst>
      <p:ext uri="{BB962C8B-B14F-4D97-AF65-F5344CB8AC3E}">
        <p14:creationId xmlns:p14="http://schemas.microsoft.com/office/powerpoint/2010/main" val="3330266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4C3242E-1030-48B2-A362-B1833A2767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54" y="562356"/>
            <a:ext cx="10946892" cy="5733288"/>
          </a:xfrm>
        </p:spPr>
      </p:pic>
    </p:spTree>
    <p:extLst>
      <p:ext uri="{BB962C8B-B14F-4D97-AF65-F5344CB8AC3E}">
        <p14:creationId xmlns:p14="http://schemas.microsoft.com/office/powerpoint/2010/main" val="41173605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4C3242E-1030-48B2-A362-B1833A2767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54" y="1782891"/>
            <a:ext cx="10946892" cy="3292218"/>
          </a:xfrm>
        </p:spPr>
      </p:pic>
    </p:spTree>
    <p:extLst>
      <p:ext uri="{BB962C8B-B14F-4D97-AF65-F5344CB8AC3E}">
        <p14:creationId xmlns:p14="http://schemas.microsoft.com/office/powerpoint/2010/main" val="1368879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FD21E52-A2B2-4742-891F-E83C2EB902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930" y="1659636"/>
            <a:ext cx="9502140" cy="3538728"/>
          </a:xfrm>
        </p:spPr>
      </p:pic>
    </p:spTree>
    <p:extLst>
      <p:ext uri="{BB962C8B-B14F-4D97-AF65-F5344CB8AC3E}">
        <p14:creationId xmlns:p14="http://schemas.microsoft.com/office/powerpoint/2010/main" val="2138354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A8E4291-A6A7-498C-96E8-229E5EDF25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914" y="1294638"/>
            <a:ext cx="9758172" cy="4268724"/>
          </a:xfrm>
        </p:spPr>
      </p:pic>
    </p:spTree>
    <p:extLst>
      <p:ext uri="{BB962C8B-B14F-4D97-AF65-F5344CB8AC3E}">
        <p14:creationId xmlns:p14="http://schemas.microsoft.com/office/powerpoint/2010/main" val="4235036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C16154C-4265-4EB8-90D9-18703AA5C3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254" y="1112520"/>
            <a:ext cx="9651492" cy="4632960"/>
          </a:xfrm>
        </p:spPr>
      </p:pic>
    </p:spTree>
    <p:extLst>
      <p:ext uri="{BB962C8B-B14F-4D97-AF65-F5344CB8AC3E}">
        <p14:creationId xmlns:p14="http://schemas.microsoft.com/office/powerpoint/2010/main" val="3679063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CC93BD6-5E85-4B01-B6EA-73E455EF4B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922" y="1037082"/>
            <a:ext cx="9630156" cy="4783836"/>
          </a:xfrm>
        </p:spPr>
      </p:pic>
    </p:spTree>
    <p:extLst>
      <p:ext uri="{BB962C8B-B14F-4D97-AF65-F5344CB8AC3E}">
        <p14:creationId xmlns:p14="http://schemas.microsoft.com/office/powerpoint/2010/main" val="471213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97D11D2-B08C-4140-B083-81820DD7AD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696" y="1520190"/>
            <a:ext cx="9436608" cy="3817620"/>
          </a:xfrm>
        </p:spPr>
      </p:pic>
    </p:spTree>
    <p:extLst>
      <p:ext uri="{BB962C8B-B14F-4D97-AF65-F5344CB8AC3E}">
        <p14:creationId xmlns:p14="http://schemas.microsoft.com/office/powerpoint/2010/main" val="1738132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9200E19-E455-4557-9DB5-A2C946BDE3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" y="1112520"/>
            <a:ext cx="9265920" cy="4632960"/>
          </a:xfrm>
        </p:spPr>
      </p:pic>
    </p:spTree>
    <p:extLst>
      <p:ext uri="{BB962C8B-B14F-4D97-AF65-F5344CB8AC3E}">
        <p14:creationId xmlns:p14="http://schemas.microsoft.com/office/powerpoint/2010/main" val="1721802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4B89F5A-0CA5-443A-802B-9AE93648B8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594" y="941070"/>
            <a:ext cx="9544812" cy="4975860"/>
          </a:xfrm>
        </p:spPr>
      </p:pic>
    </p:spTree>
    <p:extLst>
      <p:ext uri="{BB962C8B-B14F-4D97-AF65-F5344CB8AC3E}">
        <p14:creationId xmlns:p14="http://schemas.microsoft.com/office/powerpoint/2010/main" val="42847689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11</Words>
  <Application>Microsoft Office PowerPoint</Application>
  <PresentationFormat>Widescreen</PresentationFormat>
  <Paragraphs>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“Propaganda and the Moving Image”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“Horror and Mood”</dc:title>
  <dc:creator>Jason Potter</dc:creator>
  <cp:lastModifiedBy>Jason Potter</cp:lastModifiedBy>
  <cp:revision>92</cp:revision>
  <dcterms:created xsi:type="dcterms:W3CDTF">2022-10-17T13:18:15Z</dcterms:created>
  <dcterms:modified xsi:type="dcterms:W3CDTF">2022-10-31T14:48:44Z</dcterms:modified>
</cp:coreProperties>
</file>